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4664211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№10</a:t>
                      </a:r>
                      <a:r>
                        <a:rPr lang="en-US" altLang="x-none" sz="1600" b="1" i="1" baseline="0" dirty="0">
                          <a:solidFill>
                            <a:srgbClr val="002060"/>
                          </a:solidFill>
                          <a:latin typeface="Times New Roman" panose="02020603050405020304" pitchFamily="18" charset="0"/>
                          <a:cs typeface="Times New Roman" panose="02020603050405020304" pitchFamily="18" charset="0"/>
                        </a:rPr>
                        <a:t>8</a:t>
                      </a: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a:t>
                      </a:r>
                      <a:r>
                        <a:rPr lang="en-US" altLang="zh-CN" sz="1200" b="1" i="1" baseline="0" dirty="0">
                          <a:solidFill>
                            <a:srgbClr val="002060"/>
                          </a:solidFill>
                          <a:latin typeface="Times New Roman" panose="02020603050405020304" pitchFamily="18" charset="0"/>
                          <a:cs typeface="Times New Roman" panose="02020603050405020304" pitchFamily="18" charset="0"/>
                        </a:rPr>
                        <a:t>5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5</a:t>
            </a:r>
            <a:r>
              <a:rPr lang="kk-KZ" altLang="ru-RU" sz="1200" b="1">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Түркістан 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 ауасының  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50567516"/>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1124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764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1,528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927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185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6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194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0,970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r>
                        <a:rPr lang="en-US" sz="100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Түркістан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6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5</a:t>
            </a:r>
            <a:r>
              <a:rPr lang="kk-KZ" altLang="ru-RU" sz="1200" b="1" dirty="0">
                <a:latin typeface="Times New Roman" pitchFamily="18" charset="0"/>
                <a:cs typeface="Times New Roman" pitchFamily="18" charset="0"/>
              </a:rPr>
              <a:t> маусымнан </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6</a:t>
            </a:r>
            <a:r>
              <a:rPr lang="kk-KZ" altLang="ru-RU" sz="1200" b="1" dirty="0">
                <a:latin typeface="Times New Roman" pitchFamily="18" charset="0"/>
                <a:cs typeface="Times New Roman" pitchFamily="18" charset="0"/>
              </a:rPr>
              <a:t> маусымға дейін</a:t>
            </a:r>
            <a:r>
              <a:rPr lang="en-US" altLang="ru-RU" sz="1200" dirty="0">
                <a:solidFill>
                  <a:srgbClr val="000000"/>
                </a:solidFill>
                <a:latin typeface="Times New Roman" pitchFamily="18" charset="0"/>
                <a:cs typeface="Times New Roman" pitchFamily="18" charset="0"/>
              </a:rPr>
              <a:t> </a:t>
            </a:r>
            <a:r>
              <a:rPr lang="ru-RU" altLang="ru-RU" sz="1200">
                <a:solidFill>
                  <a:srgbClr val="000000"/>
                </a:solidFill>
                <a:latin typeface="Times New Roman" panose="02020603050405020304" pitchFamily="18" charset="0"/>
                <a:cs typeface="Times New Roman" panose="02020603050405020304" pitchFamily="18" charset="0"/>
                <a:sym typeface="+mn-ea"/>
              </a:rPr>
              <a:t>  </a:t>
            </a:r>
          </a:p>
          <a:p>
            <a:pPr algn="ctr"/>
            <a:r>
              <a:rPr lang="ru-RU" altLang="ru-RU" sz="120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lvl="0" algn="just"/>
            <a:r>
              <a:rPr lang="kk-KZ" sz="1100" dirty="0">
                <a:latin typeface="Times New Roman" pitchFamily="18" charset="0"/>
                <a:cs typeface="Times New Roman" pitchFamily="18" charset="0"/>
              </a:rPr>
              <a:t>      Көшпелі бұлтты, жауын-шашынсыз. Солтүстік-батыстан жел соғады, күші 8-13 м/с. Ауа температурасы ночью 17-19, күндіз 33-35 градус жылы.</a:t>
            </a:r>
          </a:p>
          <a:p>
            <a:pPr lvl="0" algn="just"/>
            <a:endParaRPr lang="ru-RU" sz="1100" dirty="0">
              <a:latin typeface="Times New Roman" pitchFamily="18" charset="0"/>
              <a:cs typeface="Times New Roman" pitchFamily="18" charset="0"/>
            </a:endParaRPr>
          </a:p>
          <a:p>
            <a:pPr indent="182563" algn="ctr"/>
            <a:r>
              <a:rPr lang="kk-KZ" altLang="ru-RU" sz="1200" b="1" dirty="0">
                <a:latin typeface="Times New Roman" pitchFamily="18" charset="0"/>
                <a:cs typeface="Times New Roman" pitchFamily="18" charset="0"/>
              </a:rPr>
              <a:t>  Түнде 0</a:t>
            </a:r>
            <a:r>
              <a:rPr lang="en-US" altLang="ru-RU" sz="1200" b="1" dirty="0">
                <a:latin typeface="Times New Roman" pitchFamily="18" charset="0"/>
                <a:cs typeface="Times New Roman" pitchFamily="18" charset="0"/>
              </a:rPr>
              <a:t>7</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маусымға ауа-райы болжамы</a:t>
            </a:r>
            <a:endParaRPr 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6</a:t>
            </a:r>
            <a:r>
              <a:rPr lang="kk-KZ" altLang="ru-RU" sz="1200" b="1" dirty="0">
                <a:latin typeface="Times New Roman" pitchFamily="18" charset="0"/>
                <a:cs typeface="Times New Roman" pitchFamily="18" charset="0"/>
              </a:rPr>
              <a:t> маусымнан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7</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маусымға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a:t>
            </a:r>
            <a:r>
              <a:rPr lang="uz-Cyrl-UZ"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8-13 м/с. Ауа температурасы 17-19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көтеріңкі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a:latin typeface="Times New Roman" panose="02020603050405020304" pitchFamily="18" charset="0"/>
                <a:cs typeface="Times New Roman" panose="02020603050405020304" pitchFamily="18" charset="0"/>
              </a:rPr>
              <a:t>Алаша Байтақ жырау көшесі, Оралман ауданы</a:t>
            </a:r>
          </a:p>
          <a:p>
            <a:r>
              <a:rPr lang="ru-RU" altLang="ru-RU" sz="1200" dirty="0">
                <a:solidFill>
                  <a:srgbClr val="000000"/>
                </a:solidFill>
                <a:latin typeface="Times New Roman" panose="02020603050405020304" pitchFamily="18" charset="0"/>
                <a:cs typeface="Times New Roman" panose="02020603050405020304" pitchFamily="18" charset="0"/>
              </a:rPr>
              <a:t>№ 2 – </a:t>
            </a:r>
            <a:r>
              <a:rPr lang="kk-KZ" sz="1200" dirty="0">
                <a:latin typeface="Times New Roman" panose="02020603050405020304" pitchFamily="18" charset="0"/>
                <a:cs typeface="Times New Roman" panose="02020603050405020304" pitchFamily="18" charset="0"/>
              </a:rPr>
              <a:t>Қала орталығы, Б. Саттарханов даңғылы</a:t>
            </a:r>
          </a:p>
          <a:p>
            <a:r>
              <a:rPr lang="ru-RU" altLang="ru-RU" sz="1200" dirty="0">
                <a:solidFill>
                  <a:srgbClr val="000000"/>
                </a:solidFill>
                <a:latin typeface="Times New Roman" panose="02020603050405020304" pitchFamily="18" charset="0"/>
                <a:cs typeface="Times New Roman" panose="02020603050405020304" pitchFamily="18" charset="0"/>
              </a:rPr>
              <a:t>№ 3 – </a:t>
            </a:r>
            <a:r>
              <a:rPr lang="kk-KZ" sz="1200" dirty="0">
                <a:latin typeface="Times New Roman" panose="02020603050405020304" pitchFamily="18" charset="0"/>
                <a:cs typeface="Times New Roman" panose="02020603050405020304" pitchFamily="18" charset="0"/>
              </a:rPr>
              <a:t>А. Сандыбай  к., 58В</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Бекзат ш.а.</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Жарменова</a:t>
            </a:r>
            <a:r>
              <a:rPr lang="ru-RU" sz="1200" b="1" i="1">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14322</TotalTime>
  <Words>585</Words>
  <Application>Microsoft Office PowerPoint</Application>
  <PresentationFormat>Лист A4 (210x297 мм)</PresentationFormat>
  <Paragraphs>84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4201</cp:revision>
  <cp:lastPrinted>2021-07-01T03:56:27Z</cp:lastPrinted>
  <dcterms:created xsi:type="dcterms:W3CDTF">2018-03-27T06:03:00Z</dcterms:created>
  <dcterms:modified xsi:type="dcterms:W3CDTF">2026-06-05T08:31:56Z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